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T Sans Narrow"/>
      <p:regular r:id="rId21"/>
      <p:bold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bold.fntdata"/><Relationship Id="rId21" Type="http://schemas.openxmlformats.org/officeDocument/2006/relationships/font" Target="fonts/PTSansNarrow-regular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76ccc26b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76ccc26b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76ccc26b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76ccc26b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3b59c7c5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3b59c7c5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78bb9b3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78bb9b3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3b59c7c5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3b59c7c5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3b59c7c5b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3b59c7c5b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3b59c7c5b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3b59c7c5b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3b59c7c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3b59c7c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dimensional spaces--------------randomly explores the ci=onfig space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76ccc26b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76ccc26b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6ccc26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76ccc26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76ccc26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76ccc26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76ccc26b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76ccc26b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76ccc26b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76ccc26b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6ccc26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6ccc26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Relationship Id="rId4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qnLRIVp2uVb8Hg4kxHGc8k3tDCTYkUz1/view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AjBxwMXe9G21B_LbgggGyP8P4xxoqLhY/view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2136750" y="2492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-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24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Revati Naik (116723015)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Satyarth Praveen (116752749)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Sandeep Kota (116911603)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476263" y="1413456"/>
            <a:ext cx="8191472" cy="4803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3D Smooth Path Planning for a UAV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Smoothing - Bezier Curves -  Equations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7475"/>
            <a:ext cx="4224575" cy="28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66325"/>
            <a:ext cx="2466550" cy="14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5">
            <a:alphaModFix/>
          </a:blip>
          <a:srcRect b="0" l="0" r="-2385" t="0"/>
          <a:stretch/>
        </p:blipFill>
        <p:spPr>
          <a:xfrm>
            <a:off x="442963" y="2713550"/>
            <a:ext cx="22040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200" y="3838525"/>
            <a:ext cx="2053950" cy="3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475" y="4251925"/>
            <a:ext cx="4637591" cy="3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Smoothing - Bezier Curves -  Results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2292" r="13523" t="7621"/>
          <a:stretch/>
        </p:blipFill>
        <p:spPr>
          <a:xfrm>
            <a:off x="311700" y="1152425"/>
            <a:ext cx="3681701" cy="34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4">
            <a:alphaModFix/>
          </a:blip>
          <a:srcRect b="0" l="11943" r="12080" t="7749"/>
          <a:stretch/>
        </p:blipFill>
        <p:spPr>
          <a:xfrm>
            <a:off x="4810125" y="1195338"/>
            <a:ext cx="3681701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343850" y="4429125"/>
            <a:ext cx="3617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Smoothing the Original RRT Path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4842275" y="4429125"/>
            <a:ext cx="3617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Smoothing the Pruned RRT Path + Updating smooth path to avoid obstacles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Unpruned Path </a:t>
            </a:r>
            <a:endParaRPr/>
          </a:p>
        </p:txBody>
      </p:sp>
      <p:pic>
        <p:nvPicPr>
          <p:cNvPr id="145" name="Google Shape;145;p24" title="resul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212" y="1099975"/>
            <a:ext cx="5099575" cy="38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Pruned Path </a:t>
            </a:r>
            <a:endParaRPr/>
          </a:p>
        </p:txBody>
      </p:sp>
      <p:pic>
        <p:nvPicPr>
          <p:cNvPr id="151" name="Google Shape;151;p25" title="result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7725" y="1097125"/>
            <a:ext cx="5188550" cy="38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the Paper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4825"/>
            <a:ext cx="4119000" cy="30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4">
            <a:alphaModFix/>
          </a:blip>
          <a:srcRect b="4911" l="16070" r="17302" t="9822"/>
          <a:stretch/>
        </p:blipFill>
        <p:spPr>
          <a:xfrm>
            <a:off x="4771034" y="840050"/>
            <a:ext cx="2153640" cy="206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5">
            <a:alphaModFix/>
          </a:blip>
          <a:srcRect b="5426" l="16277" r="15985" t="7745"/>
          <a:stretch/>
        </p:blipFill>
        <p:spPr>
          <a:xfrm>
            <a:off x="6924675" y="773425"/>
            <a:ext cx="2219325" cy="21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6">
            <a:alphaModFix/>
          </a:blip>
          <a:srcRect b="5283" l="16930" r="16437" t="9363"/>
          <a:stretch/>
        </p:blipFill>
        <p:spPr>
          <a:xfrm>
            <a:off x="4886100" y="2923111"/>
            <a:ext cx="2038574" cy="195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7">
            <a:alphaModFix/>
          </a:blip>
          <a:srcRect b="4646" l="16778" r="17501" t="9788"/>
          <a:stretch/>
        </p:blipFill>
        <p:spPr>
          <a:xfrm>
            <a:off x="7015058" y="2907125"/>
            <a:ext cx="2038555" cy="19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446400" y="2218050"/>
            <a:ext cx="2251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704475"/>
            <a:ext cx="7471800" cy="21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UAVs in unexplored regions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Fast-Vechicle dynamics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Compromise on computational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Sampling-based algorithm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1400" l="16483" r="17584" t="0"/>
          <a:stretch/>
        </p:blipFill>
        <p:spPr>
          <a:xfrm>
            <a:off x="4810125" y="1193950"/>
            <a:ext cx="4219574" cy="35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Rapidly- exploring Random Tree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7471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RRT?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RRT? Over other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RRT and RRT*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Pseudo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125" y="1630075"/>
            <a:ext cx="3557350" cy="26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Rapidly- exploring Random Tree - Pseudo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050" y="1325700"/>
            <a:ext cx="450988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Rapidly- exploring Random Tree - Our Result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100" y="1100750"/>
            <a:ext cx="5234600" cy="39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11900" y="1335725"/>
            <a:ext cx="4530300" cy="3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Basic parameters used in the code: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Drone Radius: 0.2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Size: 0.1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Maximum number of iterations: 750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Results Parameters: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Start Position: -4, -4, 0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Goal Position: 4, 4, 0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Number of iterations used: 451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Number of RRT nodes: 258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Number of nodes in path: 41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Probability of moving towards goal: 60%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Probability of exploration: 40%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Pruning 		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path pruning in planning algorithm?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are the different types of path pruning techniques?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we use this particular approach?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Pseudo Code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Generally the given information is just the set of nodes, and we find the shortest path from it using algos like dijkstra.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in out case, we have the set of nodes as well as a non-optimal path. So we use this extra information to our advantage and use a much more efficient path pruning method. The next slide talks about the pseudo code.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Pruning - Pseudo Code 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1458400"/>
            <a:ext cx="44577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Pruning - Our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1903" r="0" t="8583"/>
          <a:stretch/>
        </p:blipFill>
        <p:spPr>
          <a:xfrm>
            <a:off x="4207338" y="1068350"/>
            <a:ext cx="5633826" cy="393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311700" y="976125"/>
            <a:ext cx="4530300" cy="3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Start from the goal node.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Check if a direct path is available to any of previous node starting from the start node.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Consider parametric equation of line for checking obstacle.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 = A*(t) + B*(1-t)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Where A, B are start and end points of line.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a direct path is found, add node to pruned path.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Result Parameters: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Length of path from RRT: 41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Length of pruned path: 4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Smoothing - Bezier Curves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Path Smoothing?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path smoothing in planning algorithms?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are the different types of path smoothing techniques?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Equations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